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E0307-B85C-446A-8EF0-0407D435D787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862E7-95FA-4FC4-9EC5-DDBFA8DC7417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987F2-A784-4F72-BB57-0E9EACDE722E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BD51E-4B19-444E-85C0-DBD7EB6263F4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7255A-4AD5-4D3E-9A0A-689DA3BA976C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0AD15-87AC-45B2-9EE5-8D165AF83CD7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0CCD-F0D6-4CC2-A4C8-2D7D0D875F02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FE2CC-454D-4466-AC55-B86DA0A87BAE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647B1BF-4039-460D-A637-65428CBD720E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39ACE-9343-4EBE-B5CA-AEA240A1DC53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0F7B-89C5-4DF7-A309-6263220147D4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C95DE-FD64-4606-AE61-EC1136867CC6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B0BBD-30FE-4CF1-900A-0C45149F8AF8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5F7F-3E81-4C65-A4D1-CB62D5B9DB91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ECC86-1672-4627-AEFE-EC5485C73905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B01F-D966-4C62-B900-0BE008A90C98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3A0EA-7DC7-4964-BB97-B173EF3B859A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F52CC-F3D9-41D4-BCE4-C208E61A3F31}" type="datetimeFigureOut">
              <a:rPr lang="en-US" dirty="0"/>
              <a:t>11/30/2016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>
                <a:latin typeface="BankGothic Md BT" panose="020B0807020203060204" pitchFamily="34" charset="0"/>
              </a:rPr>
              <a:t>AUTO VEHICLE</a:t>
            </a:r>
            <a:endParaRPr lang="en-CA" dirty="0">
              <a:latin typeface="BankGothic Md BT" panose="020B080702020306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3200" dirty="0" smtClean="0">
                <a:latin typeface="Alien League" panose="020B0604020202020204" pitchFamily="34" charset="0"/>
              </a:rPr>
              <a:t>Jan Yalda</a:t>
            </a:r>
            <a:endParaRPr lang="en-CA" sz="3200" dirty="0">
              <a:latin typeface="Alien League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548" y="328354"/>
            <a:ext cx="5972432" cy="1651948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059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BankGothic Md BT" panose="020B0807020203060204" pitchFamily="34" charset="0"/>
              </a:rPr>
              <a:t>Introduction</a:t>
            </a:r>
            <a:endParaRPr lang="en-CA" dirty="0">
              <a:latin typeface="BankGothic Md BT" panose="020B080702020306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CA" sz="3200" dirty="0" smtClean="0">
                <a:latin typeface="Agency FB" panose="020B0503020202020204" pitchFamily="34" charset="0"/>
              </a:rPr>
              <a:t>The problem solved by this project is to have a robotic vehicle that is able to map a random area that its put in autonomously &amp; which also can be controlled by an app as an RC car.</a:t>
            </a:r>
            <a:endParaRPr lang="en-CA" sz="32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21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>
                <a:latin typeface="BankGothic Md BT" panose="020B0807020203060204" pitchFamily="34" charset="0"/>
              </a:rPr>
              <a:t/>
            </a:r>
            <a:br>
              <a:rPr lang="en-CA" dirty="0" smtClean="0">
                <a:latin typeface="BankGothic Md BT" panose="020B0807020203060204" pitchFamily="34" charset="0"/>
              </a:rPr>
            </a:br>
            <a:r>
              <a:rPr lang="en-CA" dirty="0" smtClean="0">
                <a:latin typeface="BankGothic Md BT" panose="020B0807020203060204" pitchFamily="34" charset="0"/>
              </a:rPr>
              <a:t>Budget</a:t>
            </a:r>
            <a:r>
              <a:rPr lang="en-CA" dirty="0">
                <a:latin typeface="BankGothic Md BT" panose="020B0807020203060204" pitchFamily="34" charset="0"/>
              </a:rPr>
              <a:t/>
            </a:r>
            <a:br>
              <a:rPr lang="en-CA" dirty="0">
                <a:latin typeface="BankGothic Md BT" panose="020B0807020203060204" pitchFamily="34" charset="0"/>
              </a:rPr>
            </a:br>
            <a:endParaRPr lang="en-CA" dirty="0">
              <a:latin typeface="BankGothic Md BT" panose="020B0807020203060204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031" y="2078913"/>
            <a:ext cx="7208108" cy="4680265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44128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BankGothic Md BT" panose="020B0807020203060204" pitchFamily="34" charset="0"/>
              </a:rPr>
              <a:t>Schedule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5" t="3281" r="2584" b="57577"/>
          <a:stretch/>
        </p:blipFill>
        <p:spPr>
          <a:xfrm>
            <a:off x="313709" y="2622807"/>
            <a:ext cx="9980473" cy="3148818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276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latin typeface="BankGothic Md BT" panose="020B0807020203060204" pitchFamily="34" charset="0"/>
              </a:rPr>
              <a:t>Build Video</a:t>
            </a:r>
            <a:endParaRPr lang="en-CA" dirty="0">
              <a:latin typeface="BankGothic Md BT" panose="020B0807020203060204" pitchFamily="34" charset="0"/>
            </a:endParaRPr>
          </a:p>
        </p:txBody>
      </p:sp>
      <p:pic>
        <p:nvPicPr>
          <p:cNvPr id="4" name="build 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2754" y="2287372"/>
            <a:ext cx="7968993" cy="4381691"/>
          </a:xfrm>
        </p:spPr>
      </p:pic>
    </p:spTree>
    <p:extLst>
      <p:ext uri="{BB962C8B-B14F-4D97-AF65-F5344CB8AC3E}">
        <p14:creationId xmlns:p14="http://schemas.microsoft.com/office/powerpoint/2010/main" val="3486894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BankGothic Md BT" panose="020B0807020203060204" pitchFamily="34" charset="0"/>
              </a:rPr>
              <a:t>Course knowledge utilized from previous courses</a:t>
            </a:r>
            <a:endParaRPr lang="en-CA" dirty="0">
              <a:latin typeface="BankGothic Md BT" panose="020B080702020306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CA" dirty="0">
                <a:latin typeface="Agency FB" panose="020B0503020202020204" pitchFamily="34" charset="0"/>
              </a:rPr>
              <a:t>TECH </a:t>
            </a:r>
            <a:r>
              <a:rPr lang="en-CA" dirty="0" smtClean="0">
                <a:latin typeface="Agency FB" panose="020B0503020202020204" pitchFamily="34" charset="0"/>
              </a:rPr>
              <a:t>101 - </a:t>
            </a:r>
            <a:r>
              <a:rPr lang="en-CA" dirty="0">
                <a:latin typeface="Agency FB" panose="020B0503020202020204" pitchFamily="34" charset="0"/>
              </a:rPr>
              <a:t>Electric </a:t>
            </a:r>
            <a:r>
              <a:rPr lang="en-CA" dirty="0" smtClean="0">
                <a:latin typeface="Agency FB" panose="020B0503020202020204" pitchFamily="34" charset="0"/>
              </a:rPr>
              <a:t>Circuits</a:t>
            </a:r>
          </a:p>
          <a:p>
            <a:r>
              <a:rPr lang="en-CA" dirty="0">
                <a:latin typeface="Agency FB" panose="020B0503020202020204" pitchFamily="34" charset="0"/>
              </a:rPr>
              <a:t>TECH </a:t>
            </a:r>
            <a:r>
              <a:rPr lang="en-CA" dirty="0" smtClean="0">
                <a:latin typeface="Agency FB" panose="020B0503020202020204" pitchFamily="34" charset="0"/>
              </a:rPr>
              <a:t>150 - </a:t>
            </a:r>
            <a:r>
              <a:rPr lang="en-CA" dirty="0">
                <a:latin typeface="Agency FB" panose="020B0503020202020204" pitchFamily="34" charset="0"/>
              </a:rPr>
              <a:t>Electronic Devices and </a:t>
            </a:r>
            <a:r>
              <a:rPr lang="en-CA" dirty="0" smtClean="0">
                <a:latin typeface="Agency FB" panose="020B0503020202020204" pitchFamily="34" charset="0"/>
              </a:rPr>
              <a:t>Circuits</a:t>
            </a:r>
          </a:p>
          <a:p>
            <a:r>
              <a:rPr lang="en-CA" dirty="0">
                <a:latin typeface="Agency FB" panose="020B0503020202020204" pitchFamily="34" charset="0"/>
              </a:rPr>
              <a:t>TECH </a:t>
            </a:r>
            <a:r>
              <a:rPr lang="en-CA" dirty="0" smtClean="0">
                <a:latin typeface="Agency FB" panose="020B0503020202020204" pitchFamily="34" charset="0"/>
              </a:rPr>
              <a:t>104 - </a:t>
            </a:r>
            <a:r>
              <a:rPr lang="en-CA" dirty="0">
                <a:latin typeface="Agency FB" panose="020B0503020202020204" pitchFamily="34" charset="0"/>
              </a:rPr>
              <a:t>Programming </a:t>
            </a:r>
            <a:r>
              <a:rPr lang="en-CA" dirty="0" smtClean="0">
                <a:latin typeface="Agency FB" panose="020B0503020202020204" pitchFamily="34" charset="0"/>
              </a:rPr>
              <a:t>Fundamentals</a:t>
            </a:r>
            <a:endParaRPr lang="en-CA" dirty="0">
              <a:latin typeface="Agency FB" panose="020B0503020202020204" pitchFamily="34" charset="0"/>
            </a:endParaRPr>
          </a:p>
          <a:p>
            <a:r>
              <a:rPr lang="en-CA" dirty="0">
                <a:latin typeface="Agency FB" panose="020B0503020202020204" pitchFamily="34" charset="0"/>
              </a:rPr>
              <a:t>WRIT </a:t>
            </a:r>
            <a:r>
              <a:rPr lang="en-CA" dirty="0" smtClean="0">
                <a:latin typeface="Agency FB" panose="020B0503020202020204" pitchFamily="34" charset="0"/>
              </a:rPr>
              <a:t>220 - </a:t>
            </a:r>
            <a:r>
              <a:rPr lang="en-CA" dirty="0">
                <a:latin typeface="Agency FB" panose="020B0503020202020204" pitchFamily="34" charset="0"/>
              </a:rPr>
              <a:t>Technical Workplace Writing Skills</a:t>
            </a:r>
          </a:p>
          <a:p>
            <a:r>
              <a:rPr lang="en-CA" dirty="0">
                <a:latin typeface="Agency FB" panose="020B0503020202020204" pitchFamily="34" charset="0"/>
              </a:rPr>
              <a:t>CENG </a:t>
            </a:r>
            <a:r>
              <a:rPr lang="en-CA" dirty="0" smtClean="0">
                <a:latin typeface="Agency FB" panose="020B0503020202020204" pitchFamily="34" charset="0"/>
              </a:rPr>
              <a:t>252 - </a:t>
            </a:r>
            <a:r>
              <a:rPr lang="en-CA" dirty="0">
                <a:latin typeface="Agency FB" panose="020B0503020202020204" pitchFamily="34" charset="0"/>
              </a:rPr>
              <a:t>Embedded Systems</a:t>
            </a:r>
          </a:p>
          <a:p>
            <a:r>
              <a:rPr lang="en-CA" dirty="0" smtClean="0">
                <a:latin typeface="Agency FB" panose="020B0503020202020204" pitchFamily="34" charset="0"/>
              </a:rPr>
              <a:t>CENG </a:t>
            </a:r>
            <a:r>
              <a:rPr lang="en-CA" dirty="0">
                <a:latin typeface="Agency FB" panose="020B0503020202020204" pitchFamily="34" charset="0"/>
              </a:rPr>
              <a:t>251</a:t>
            </a:r>
            <a:r>
              <a:rPr lang="en-CA" dirty="0" smtClean="0">
                <a:latin typeface="Agency FB" panose="020B0503020202020204" pitchFamily="34" charset="0"/>
              </a:rPr>
              <a:t>-  UNIX Internals</a:t>
            </a:r>
          </a:p>
          <a:p>
            <a:r>
              <a:rPr lang="en-CA" dirty="0">
                <a:latin typeface="Agency FB" panose="020B0503020202020204" pitchFamily="34" charset="0"/>
              </a:rPr>
              <a:t>CENG </a:t>
            </a:r>
            <a:r>
              <a:rPr lang="en-CA" dirty="0" smtClean="0">
                <a:latin typeface="Agency FB" panose="020B0503020202020204" pitchFamily="34" charset="0"/>
              </a:rPr>
              <a:t>320 - </a:t>
            </a:r>
            <a:r>
              <a:rPr lang="en-CA" dirty="0">
                <a:latin typeface="Agency FB" panose="020B0503020202020204" pitchFamily="34" charset="0"/>
              </a:rPr>
              <a:t>Network Programming</a:t>
            </a:r>
          </a:p>
          <a:p>
            <a:endParaRPr lang="en-CA" dirty="0">
              <a:latin typeface="Agency FB" panose="020B0503020202020204" pitchFamily="34" charset="0"/>
            </a:endParaRPr>
          </a:p>
          <a:p>
            <a:pPr marL="0" indent="0">
              <a:buNone/>
            </a:pPr>
            <a:r>
              <a:rPr lang="en-CA" dirty="0">
                <a:latin typeface="Agency FB" panose="020B0503020202020204" pitchFamily="34" charset="0"/>
              </a:rPr>
              <a:t/>
            </a:r>
            <a:br>
              <a:rPr lang="en-CA" dirty="0">
                <a:latin typeface="Agency FB" panose="020B0503020202020204" pitchFamily="34" charset="0"/>
              </a:rPr>
            </a:br>
            <a:r>
              <a:rPr lang="en-CA" dirty="0">
                <a:latin typeface="Agency FB" panose="020B0503020202020204" pitchFamily="34" charset="0"/>
              </a:rPr>
              <a:t/>
            </a:r>
            <a:br>
              <a:rPr lang="en-CA" dirty="0">
                <a:latin typeface="Agency FB" panose="020B0503020202020204" pitchFamily="34" charset="0"/>
              </a:rPr>
            </a:br>
            <a:r>
              <a:rPr lang="en-CA" dirty="0">
                <a:latin typeface="Agency FB" panose="020B0503020202020204" pitchFamily="34" charset="0"/>
              </a:rPr>
              <a:t/>
            </a:r>
            <a:br>
              <a:rPr lang="en-CA" dirty="0">
                <a:latin typeface="Agency FB" panose="020B0503020202020204" pitchFamily="34" charset="0"/>
              </a:rPr>
            </a:br>
            <a:endParaRPr lang="en-CA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88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99411" y="2486527"/>
            <a:ext cx="92402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9600" dirty="0" smtClean="0">
                <a:latin typeface="BankGothic Md BT" panose="020B0807020203060204" pitchFamily="34" charset="0"/>
              </a:rPr>
              <a:t>Thanks!</a:t>
            </a:r>
            <a:endParaRPr lang="en-CA" sz="9600" dirty="0">
              <a:latin typeface="BankGothic Md BT" panose="020B0807020203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76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81</TotalTime>
  <Words>93</Words>
  <Application>Microsoft Office PowerPoint</Application>
  <PresentationFormat>Widescreen</PresentationFormat>
  <Paragraphs>18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Agency FB</vt:lpstr>
      <vt:lpstr>Alien League</vt:lpstr>
      <vt:lpstr>Arial</vt:lpstr>
      <vt:lpstr>BankGothic Md BT</vt:lpstr>
      <vt:lpstr>Trebuchet MS</vt:lpstr>
      <vt:lpstr>Berlin</vt:lpstr>
      <vt:lpstr>AUTO VEHICLE</vt:lpstr>
      <vt:lpstr>Introduction</vt:lpstr>
      <vt:lpstr> Budget </vt:lpstr>
      <vt:lpstr>Schedule</vt:lpstr>
      <vt:lpstr>Build Video</vt:lpstr>
      <vt:lpstr>Course knowledge utilized from previous courses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 VEHICLE</dc:title>
  <dc:creator>JohnYalda</dc:creator>
  <cp:lastModifiedBy>JohnYalda</cp:lastModifiedBy>
  <cp:revision>9</cp:revision>
  <dcterms:created xsi:type="dcterms:W3CDTF">2016-11-30T14:53:29Z</dcterms:created>
  <dcterms:modified xsi:type="dcterms:W3CDTF">2016-11-30T16:14:56Z</dcterms:modified>
</cp:coreProperties>
</file>

<file path=docProps/thumbnail.jpeg>
</file>